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73" r:id="rId2"/>
  </p:sldIdLst>
  <p:sldSz cx="9144000" cy="5715000" type="screen16x1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0">
          <p15:clr>
            <a:srgbClr val="A4A3A4"/>
          </p15:clr>
        </p15:guide>
        <p15:guide id="2" orient="horz" pos="3297">
          <p15:clr>
            <a:srgbClr val="A4A3A4"/>
          </p15:clr>
        </p15:guide>
        <p15:guide id="3" orient="horz" pos="893">
          <p15:clr>
            <a:srgbClr val="A4A3A4"/>
          </p15:clr>
        </p15:guide>
        <p15:guide id="4" orient="horz" pos="757">
          <p15:clr>
            <a:srgbClr val="A4A3A4"/>
          </p15:clr>
        </p15:guide>
        <p15:guide id="5" pos="1655">
          <p15:clr>
            <a:srgbClr val="A4A3A4"/>
          </p15:clr>
        </p15:guide>
        <p15:guide id="6" pos="3651">
          <p15:clr>
            <a:srgbClr val="A4A3A4"/>
          </p15:clr>
        </p15:guide>
        <p15:guide id="7" pos="9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273C"/>
    <a:srgbClr val="003370"/>
    <a:srgbClr val="009EE0"/>
    <a:srgbClr val="002060"/>
    <a:srgbClr val="FFFFFF"/>
    <a:srgbClr val="000000"/>
    <a:srgbClr val="7DDDFF"/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830" autoAdjust="0"/>
    <p:restoredTop sz="84678" autoAdjust="0"/>
  </p:normalViewPr>
  <p:slideViewPr>
    <p:cSldViewPr showGuides="1">
      <p:cViewPr varScale="1">
        <p:scale>
          <a:sx n="119" d="100"/>
          <a:sy n="119" d="100"/>
        </p:scale>
        <p:origin x="1349" y="82"/>
      </p:cViewPr>
      <p:guideLst>
        <p:guide orient="horz" pos="310"/>
        <p:guide orient="horz" pos="3297"/>
        <p:guide orient="horz" pos="893"/>
        <p:guide orient="horz" pos="757"/>
        <p:guide pos="1655"/>
        <p:guide pos="3651"/>
        <p:guide pos="9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2" d="100"/>
          <a:sy n="82" d="100"/>
        </p:scale>
        <p:origin x="-318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B359FE-0677-424C-9CA3-078C8818B131}" type="datetimeFigureOut">
              <a:rPr lang="de-CH"/>
              <a:pPr>
                <a:defRPr/>
              </a:pPr>
              <a:t>25.06.2025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799BF9F-9C6C-419A-8218-25D7F4E052B9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839163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2"/>
          <p:cNvSpPr>
            <a:spLocks noGrp="1"/>
          </p:cNvSpPr>
          <p:nvPr>
            <p:ph idx="1"/>
          </p:nvPr>
        </p:nvSpPr>
        <p:spPr>
          <a:xfrm>
            <a:off x="541338" y="1273324"/>
            <a:ext cx="8063110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467544" y="313368"/>
            <a:ext cx="6718810" cy="360040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5631" y="651572"/>
            <a:ext cx="6678657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65042206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2"/>
          <p:cNvSpPr>
            <a:spLocks noGrp="1"/>
          </p:cNvSpPr>
          <p:nvPr>
            <p:ph idx="1"/>
          </p:nvPr>
        </p:nvSpPr>
        <p:spPr>
          <a:xfrm>
            <a:off x="541338" y="1273324"/>
            <a:ext cx="8063110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467544" y="313368"/>
            <a:ext cx="6718810" cy="360040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707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1156574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541338" y="1273324"/>
            <a:ext cx="3886646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2"/>
          <p:cNvSpPr>
            <a:spLocks noGrp="1"/>
          </p:cNvSpPr>
          <p:nvPr>
            <p:ph idx="11"/>
          </p:nvPr>
        </p:nvSpPr>
        <p:spPr>
          <a:xfrm>
            <a:off x="4644008" y="1273324"/>
            <a:ext cx="3886646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13306310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ils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344613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49051359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klassenraum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1387475"/>
            <a:ext cx="3240088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2798695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oll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395413"/>
            <a:ext cx="3273425" cy="327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95109389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business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1395413"/>
            <a:ext cx="3213100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9534131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walkin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346200"/>
            <a:ext cx="331152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62902148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3" y="1357313"/>
            <a:ext cx="8229600" cy="37756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5203825"/>
            <a:ext cx="2962672" cy="3810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</a:defRPr>
            </a:lvl1pPr>
          </a:lstStyle>
          <a:p>
            <a:pPr>
              <a:defRPr/>
            </a:pPr>
            <a:fld id="{E3E86378-D672-425E-8833-4E893A63DDA0}" type="datetime2">
              <a:rPr lang="de-DE"/>
              <a:pPr>
                <a:defRPr/>
              </a:pPr>
              <a:t>Mittwoch, 25. Juni 2025</a:t>
            </a:fld>
            <a:endParaRPr lang="de-DE" dirty="0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xfrm>
            <a:off x="3563888" y="5207000"/>
            <a:ext cx="2455912" cy="3810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dirty="0" smtClean="0">
                <a:latin typeface="+mn-lt"/>
              </a:defRPr>
            </a:lvl1pPr>
          </a:lstStyle>
          <a:p>
            <a:pPr>
              <a:defRPr/>
            </a:pPr>
            <a:r>
              <a:rPr lang="de-DE" dirty="0"/>
              <a:t>Trainer: Robert Klingenberg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8125" y="5197475"/>
            <a:ext cx="2133600" cy="3810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dirty="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7439364"/>
      </p:ext>
    </p:extLst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696913"/>
            <a:ext cx="9144000" cy="5018087"/>
          </a:xfrm>
          <a:prstGeom prst="rect">
            <a:avLst/>
          </a:prstGeom>
          <a:solidFill>
            <a:srgbClr val="009E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1" name="Rechteck 20"/>
          <p:cNvSpPr/>
          <p:nvPr userDrawn="1"/>
        </p:nvSpPr>
        <p:spPr>
          <a:xfrm>
            <a:off x="0" y="841375"/>
            <a:ext cx="9144000" cy="487362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67000">
                <a:schemeClr val="bg1">
                  <a:alpha val="74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4" name="Ellipse 23"/>
          <p:cNvSpPr/>
          <p:nvPr userDrawn="1"/>
        </p:nvSpPr>
        <p:spPr>
          <a:xfrm>
            <a:off x="250825" y="-2903538"/>
            <a:ext cx="9290050" cy="9290051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3" name="Eine Ecke des Rechtecks abrunden 2"/>
          <p:cNvSpPr/>
          <p:nvPr userDrawn="1"/>
        </p:nvSpPr>
        <p:spPr>
          <a:xfrm flipH="1" flipV="1">
            <a:off x="539750" y="696913"/>
            <a:ext cx="8604250" cy="252412"/>
          </a:xfrm>
          <a:prstGeom prst="round1Rect">
            <a:avLst>
              <a:gd name="adj" fmla="val 355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cxnSp>
        <p:nvCxnSpPr>
          <p:cNvPr id="11" name="Gerade Verbindung 10"/>
          <p:cNvCxnSpPr/>
          <p:nvPr userDrawn="1"/>
        </p:nvCxnSpPr>
        <p:spPr>
          <a:xfrm flipH="1">
            <a:off x="577626" y="688975"/>
            <a:ext cx="8136904" cy="0"/>
          </a:xfrm>
          <a:prstGeom prst="line">
            <a:avLst/>
          </a:prstGeom>
          <a:ln w="13970">
            <a:gradFill flip="none" rotWithShape="1">
              <a:gsLst>
                <a:gs pos="100000">
                  <a:srgbClr val="96273C"/>
                </a:gs>
                <a:gs pos="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1" name="Titelplatzhalter 1"/>
          <p:cNvSpPr>
            <a:spLocks noGrp="1"/>
          </p:cNvSpPr>
          <p:nvPr>
            <p:ph type="title"/>
          </p:nvPr>
        </p:nvSpPr>
        <p:spPr bwMode="auto">
          <a:xfrm>
            <a:off x="468313" y="312738"/>
            <a:ext cx="67183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89" tIns="47544" rIns="95089" bIns="475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4" name="Eine Ecke des Rechtecks abrunden 13"/>
          <p:cNvSpPr/>
          <p:nvPr userDrawn="1"/>
        </p:nvSpPr>
        <p:spPr>
          <a:xfrm>
            <a:off x="0" y="5438593"/>
            <a:ext cx="8767763" cy="269875"/>
          </a:xfrm>
          <a:prstGeom prst="round1Rect">
            <a:avLst>
              <a:gd name="adj" fmla="val 355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3" name="Titel 1"/>
          <p:cNvSpPr txBox="1">
            <a:spLocks/>
          </p:cNvSpPr>
          <p:nvPr userDrawn="1"/>
        </p:nvSpPr>
        <p:spPr>
          <a:xfrm>
            <a:off x="468314" y="5449888"/>
            <a:ext cx="8280400" cy="26193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1600" kern="1200">
                <a:solidFill>
                  <a:srgbClr val="B3314C"/>
                </a:solidFill>
                <a:latin typeface="DIN-Bold" pitchFamily="34" charset="0"/>
                <a:ea typeface="+mj-ea"/>
                <a:cs typeface="+mj-cs"/>
              </a:defRPr>
            </a:lvl1pPr>
          </a:lstStyle>
          <a:p>
            <a:pPr algn="r"/>
            <a:r>
              <a:rPr lang="de-DE" sz="1200" b="1" dirty="0"/>
              <a:t>Ich helfe Menschen dabei Dinge zu verstehen und umzusetzen, indem ich sie verständlich erkläre.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2E4747D-29D5-4676-8EA4-C332B1520C7E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-21266"/>
            <a:ext cx="1696030" cy="7473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</p:sldLayoutIdLst>
  <p:transition spd="slow">
    <p:fade/>
  </p:transition>
  <p:txStyles>
    <p:titleStyle>
      <a:lvl1pPr algn="l" defTabSz="949325" rtl="0" fontAlgn="base">
        <a:spcBef>
          <a:spcPct val="0"/>
        </a:spcBef>
        <a:spcAft>
          <a:spcPct val="0"/>
        </a:spcAft>
        <a:defRPr kern="1200">
          <a:solidFill>
            <a:srgbClr val="003370"/>
          </a:solidFill>
          <a:latin typeface="DIN-Bold" pitchFamily="34" charset="0"/>
          <a:ea typeface="+mj-ea"/>
          <a:cs typeface="+mj-cs"/>
        </a:defRPr>
      </a:lvl1pPr>
      <a:lvl2pPr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2pPr>
      <a:lvl3pPr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3pPr>
      <a:lvl4pPr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4pPr>
      <a:lvl5pPr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5pPr>
      <a:lvl6pPr marL="457200"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6pPr>
      <a:lvl7pPr marL="914400"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7pPr>
      <a:lvl8pPr marL="1371600"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8pPr>
      <a:lvl9pPr marL="1828800"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9pPr>
    </p:titleStyle>
    <p:bodyStyle>
      <a:lvl1pPr marL="355600" indent="-355600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1pPr>
      <a:lvl2pPr marL="771525" indent="-296863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1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2pPr>
      <a:lvl3pPr marL="1187450" indent="-236538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19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3pPr>
      <a:lvl4pPr marL="1663700" indent="-236538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7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4pPr>
      <a:lvl5pPr marL="2138363" indent="-236538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7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5pPr>
      <a:lvl6pPr marL="2614943" indent="-237722" algn="l" defTabSz="95088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0386" indent="-237722" algn="l" defTabSz="95088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31" indent="-237722" algn="l" defTabSz="95088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1275" indent="-237722" algn="l" defTabSz="95088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44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0888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332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1777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7220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2665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8109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3553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g.page/r/CZtuXsD09VoHEBM/review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Und wenn erst nach der Schulung Fragen entstehen?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9697"/>
            <a:ext cx="8147248" cy="4234127"/>
          </a:xfrm>
        </p:spPr>
        <p:txBody>
          <a:bodyPr/>
          <a:lstStyle/>
          <a:p>
            <a:pPr marL="0" indent="0">
              <a:buNone/>
            </a:pPr>
            <a:r>
              <a:rPr lang="de-DE" altLang="de-DE" dirty="0"/>
              <a:t>Als freier Trainer liegt mir sehr viel an der Zufriedenheit meiner Schulungsteilnehmer*innen.</a:t>
            </a:r>
            <a:br>
              <a:rPr lang="de-DE" altLang="de-DE" dirty="0"/>
            </a:br>
            <a:r>
              <a:rPr lang="de-DE" altLang="de-DE" dirty="0"/>
              <a:t>In Absprache mit Peggy Kurz von der Enercon Akademie biete ich daher exklusiv für Enercon:</a:t>
            </a:r>
          </a:p>
          <a:p>
            <a:pPr>
              <a:buFontTx/>
              <a:buChar char="-"/>
            </a:pPr>
            <a:r>
              <a:rPr lang="de-DE" altLang="de-DE" dirty="0"/>
              <a:t>Vier Wochen kostenfreier Support</a:t>
            </a:r>
          </a:p>
          <a:p>
            <a:pPr>
              <a:buFontTx/>
              <a:buChar char="-"/>
            </a:pPr>
            <a:r>
              <a:rPr lang="de-DE" altLang="de-DE" dirty="0"/>
              <a:t>klingenberg@klingenberg-it.de</a:t>
            </a:r>
          </a:p>
          <a:p>
            <a:pPr>
              <a:buFontTx/>
              <a:buChar char="-"/>
            </a:pPr>
            <a:r>
              <a:rPr lang="de-DE" altLang="de-DE" dirty="0"/>
              <a:t>04221-8008593</a:t>
            </a:r>
          </a:p>
          <a:p>
            <a:pPr>
              <a:buFontTx/>
              <a:buChar char="-"/>
            </a:pPr>
            <a:r>
              <a:rPr lang="de-DE" altLang="de-DE" dirty="0"/>
              <a:t>https//www.klingenberg-it.de</a:t>
            </a:r>
          </a:p>
          <a:p>
            <a:pPr>
              <a:buFontTx/>
              <a:buChar char="-"/>
            </a:pPr>
            <a:r>
              <a:rPr lang="de-DE" altLang="de-DE" dirty="0"/>
              <a:t>Google Rezensionen sind erwünscht </a:t>
            </a:r>
            <a:r>
              <a:rPr lang="de-DE" altLang="de-DE" dirty="0">
                <a:hlinkClick r:id="rId2"/>
              </a:rPr>
              <a:t>Link</a:t>
            </a:r>
            <a:r>
              <a:rPr lang="de-DE" altLang="de-DE" dirty="0"/>
              <a:t> </a:t>
            </a:r>
            <a:r>
              <a:rPr lang="de-DE" altLang="de-DE" dirty="0">
                <a:sym typeface="Wingdings" panose="05000000000000000000" pitchFamily="2" charset="2"/>
              </a:rPr>
              <a:t></a:t>
            </a:r>
            <a:br>
              <a:rPr lang="de-DE" altLang="de-DE" dirty="0">
                <a:sym typeface="Wingdings" panose="05000000000000000000" pitchFamily="2" charset="2"/>
              </a:rPr>
            </a:br>
            <a:r>
              <a:rPr lang="de-DE" altLang="de-DE" dirty="0">
                <a:sym typeface="Wingdings" panose="05000000000000000000" pitchFamily="2" charset="2"/>
              </a:rPr>
              <a:t>oder per Handy über einen Scan des QR Codes</a:t>
            </a:r>
            <a:endParaRPr lang="de-DE" altLang="de-DE" dirty="0"/>
          </a:p>
        </p:txBody>
      </p:sp>
      <p:sp>
        <p:nvSpPr>
          <p:cNvPr id="17410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249A711-7721-49D3-82D0-40E644F48781}" type="datetime2">
              <a:rPr lang="de-DE" altLang="de-DE" smtClean="0"/>
              <a:pPr/>
              <a:t>Mittwoch, 25. Juni 2025</a:t>
            </a:fld>
            <a:endParaRPr lang="de-DE" altLang="de-DE"/>
          </a:p>
        </p:txBody>
      </p:sp>
      <p:sp>
        <p:nvSpPr>
          <p:cNvPr id="174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/>
              <a:t>Trainer: Robert Klingenberg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39A444A-3C82-8B70-728B-1B1F591CD8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613" y="3793604"/>
            <a:ext cx="1395751" cy="1395751"/>
          </a:xfrm>
          <a:prstGeom prst="rect">
            <a:avLst/>
          </a:prstGeom>
        </p:spPr>
      </p:pic>
    </p:spTree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</Words>
  <Application>Microsoft Office PowerPoint</Application>
  <PresentationFormat>Bildschirmpräsentation (16:10)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DIN-Bold</vt:lpstr>
      <vt:lpstr>DIN-Regular</vt:lpstr>
      <vt:lpstr>Wingdings</vt:lpstr>
      <vt:lpstr>Larissa-Design</vt:lpstr>
      <vt:lpstr>Und wenn erst nach der Schulung Fragen entstehen?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Horizons Training (Schweiz) AG</dc:title>
  <dc:creator>Oguzhan Kuda</dc:creator>
  <cp:lastModifiedBy>Robert Klingenberg</cp:lastModifiedBy>
  <cp:revision>325</cp:revision>
  <dcterms:created xsi:type="dcterms:W3CDTF">2011-11-17T16:26:34Z</dcterms:created>
  <dcterms:modified xsi:type="dcterms:W3CDTF">2025-06-25T10:56:18Z</dcterms:modified>
</cp:coreProperties>
</file>